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9" r:id="rId2"/>
    <p:sldId id="286" r:id="rId3"/>
    <p:sldId id="709" r:id="rId4"/>
    <p:sldId id="704" r:id="rId5"/>
    <p:sldId id="705" r:id="rId6"/>
    <p:sldId id="710" r:id="rId7"/>
    <p:sldId id="711" r:id="rId8"/>
    <p:sldId id="708" r:id="rId9"/>
    <p:sldId id="695" r:id="rId10"/>
    <p:sldId id="696" r:id="rId11"/>
    <p:sldId id="684" r:id="rId12"/>
    <p:sldId id="680" r:id="rId13"/>
    <p:sldId id="699" r:id="rId14"/>
    <p:sldId id="297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FF"/>
    <a:srgbClr val="376092"/>
    <a:srgbClr val="FFFF00"/>
    <a:srgbClr val="0033CC"/>
    <a:srgbClr val="FFD1FF"/>
    <a:srgbClr val="FF99FF"/>
    <a:srgbClr val="CCFFCC"/>
    <a:srgbClr val="F1FDFD"/>
    <a:srgbClr val="D6FAF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5" d="100"/>
          <a:sy n="105" d="100"/>
        </p:scale>
        <p:origin x="69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三處觀（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七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2024/12/30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三處觀（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七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72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3D7FA38-F3BB-51A3-5CBE-701476751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77214"/>
            <a:ext cx="12100560" cy="546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7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78B1BB5-A048-237A-CF65-4CBCC651F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1592168"/>
            <a:ext cx="11960352" cy="363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4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B837B83-0BAF-F46A-29D6-F1DE1D0C0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503965"/>
            <a:ext cx="11789750" cy="584867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CDF4256-EF0D-9A08-E5F0-FFCE11A60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3265" y="5121755"/>
            <a:ext cx="2572109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6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904F7FBE-FCE8-2D61-27AF-4F2FEA80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" y="538260"/>
            <a:ext cx="12091416" cy="566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16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三處觀（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七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88AEC23-E7D0-82B9-AFEC-F2D4871AD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345"/>
            <a:ext cx="12192000" cy="61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72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1CD43B4-C90E-35F1-F498-20EC91E2E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72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2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6E41F8DF-EDA1-B4F2-E31C-9773B35FB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" y="899074"/>
            <a:ext cx="11134759" cy="485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55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2C0CC6A-685B-A0B8-73F4-C2F2BFCB8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872285"/>
            <a:ext cx="1200912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00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F7DBF9A9-A7DD-7F50-1398-FB1B6C60D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33" y="1399892"/>
            <a:ext cx="11698333" cy="405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3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554E5D4-50A5-E988-3F0A-FD599526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" y="1138419"/>
            <a:ext cx="11963400" cy="437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7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5B0CFC4-F8F7-D99D-0135-10105D65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7240"/>
            <a:ext cx="12192000" cy="492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537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45708</TotalTime>
  <Words>94</Words>
  <Application>Microsoft Office PowerPoint</Application>
  <PresentationFormat>寬螢幕</PresentationFormat>
  <Paragraphs>19</Paragraphs>
  <Slides>14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1400</cp:revision>
  <dcterms:created xsi:type="dcterms:W3CDTF">2023-08-17T10:12:34Z</dcterms:created>
  <dcterms:modified xsi:type="dcterms:W3CDTF">2024-12-30T07:52:43Z</dcterms:modified>
</cp:coreProperties>
</file>

<file path=docProps/thumbnail.jpeg>
</file>